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4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2CB6-FB5F-49AF-B7DB-6A664041C94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EA9B-E1BE-43A9-BEC4-9C77C99C0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00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2CB6-FB5F-49AF-B7DB-6A664041C94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EA9B-E1BE-43A9-BEC4-9C77C99C0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2CB6-FB5F-49AF-B7DB-6A664041C94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EA9B-E1BE-43A9-BEC4-9C77C99C0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7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2CB6-FB5F-49AF-B7DB-6A664041C94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EA9B-E1BE-43A9-BEC4-9C77C99C0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28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2CB6-FB5F-49AF-B7DB-6A664041C94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EA9B-E1BE-43A9-BEC4-9C77C99C0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981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2CB6-FB5F-49AF-B7DB-6A664041C94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EA9B-E1BE-43A9-BEC4-9C77C99C0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43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2CB6-FB5F-49AF-B7DB-6A664041C94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EA9B-E1BE-43A9-BEC4-9C77C99C0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06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2CB6-FB5F-49AF-B7DB-6A664041C94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EA9B-E1BE-43A9-BEC4-9C77C99C0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2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2CB6-FB5F-49AF-B7DB-6A664041C94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EA9B-E1BE-43A9-BEC4-9C77C99C0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28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2CB6-FB5F-49AF-B7DB-6A664041C94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EA9B-E1BE-43A9-BEC4-9C77C99C0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79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2CB6-FB5F-49AF-B7DB-6A664041C94C}" type="datetimeFigureOut">
              <a:rPr lang="en-US" smtClean="0"/>
              <a:t>5/27/2020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CEA9B-E1BE-43A9-BEC4-9C77C99C0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228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B0562CB6-FB5F-49AF-B7DB-6A664041C94C}" type="datetimeFigureOut">
              <a:rPr lang="en-US" smtClean="0"/>
              <a:pPr/>
              <a:t>5/27/2020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E2CEA9B-E1BE-43A9-BEC4-9C77C99C08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7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Brier Ridge®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PPT Template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these logos where you wish by copy &amp; pasting them onto other slides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429" y="5236966"/>
            <a:ext cx="1962529" cy="8403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39" y="329281"/>
            <a:ext cx="2121321" cy="100849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429" y="1651903"/>
            <a:ext cx="1962530" cy="113373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716" y="329281"/>
            <a:ext cx="1979242" cy="116807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39" y="1497358"/>
            <a:ext cx="2133903" cy="1023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33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Franklin Gothic Book</vt:lpstr>
      <vt:lpstr>Franklin Gothic Medium</vt:lpstr>
      <vt:lpstr>Office Theme</vt:lpstr>
      <vt:lpstr>Brier Ridge® PPT Template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Soil First  PPT Template</dc:title>
  <dc:creator>Jacob Klatte</dc:creator>
  <cp:lastModifiedBy>Jacob Klatte</cp:lastModifiedBy>
  <cp:revision>3</cp:revision>
  <dcterms:created xsi:type="dcterms:W3CDTF">2019-04-05T03:31:27Z</dcterms:created>
  <dcterms:modified xsi:type="dcterms:W3CDTF">2020-05-27T19:32:27Z</dcterms:modified>
</cp:coreProperties>
</file>