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52" d="100"/>
          <a:sy n="52" d="100"/>
        </p:scale>
        <p:origin x="12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A55F0C-09D2-4F7F-8A8E-2CBD9BBBEF9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E0FAAA-AAA5-4ADD-836F-73E1B0F83E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95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5F0C-09D2-4F7F-8A8E-2CBD9BBBEF9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AAA-AAA5-4ADD-836F-73E1B0F8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0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5F0C-09D2-4F7F-8A8E-2CBD9BBBEF9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AAA-AAA5-4ADD-836F-73E1B0F8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6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5F0C-09D2-4F7F-8A8E-2CBD9BBBEF9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AAA-AAA5-4ADD-836F-73E1B0F8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2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5F0C-09D2-4F7F-8A8E-2CBD9BBBEF9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AAA-AAA5-4ADD-836F-73E1B0F8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04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5F0C-09D2-4F7F-8A8E-2CBD9BBBEF9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AAA-AAA5-4ADD-836F-73E1B0F8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8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5F0C-09D2-4F7F-8A8E-2CBD9BBBEF9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AAA-AAA5-4ADD-836F-73E1B0F8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4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5F0C-09D2-4F7F-8A8E-2CBD9BBBEF9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AAA-AAA5-4ADD-836F-73E1B0F8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2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5F0C-09D2-4F7F-8A8E-2CBD9BBBEF9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AAA-AAA5-4ADD-836F-73E1B0F8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7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5F0C-09D2-4F7F-8A8E-2CBD9BBBEF9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AAA-AAA5-4ADD-836F-73E1B0F8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9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5F0C-09D2-4F7F-8A8E-2CBD9BBBEF9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AAA-AAA5-4ADD-836F-73E1B0F8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83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7A55F0C-09D2-4F7F-8A8E-2CBD9BBBEF9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EE0FAAA-AAA5-4ADD-836F-73E1B0F83E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0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Forage First</a:t>
            </a:r>
            <a:br>
              <a:rPr lang="en-US" dirty="0"/>
            </a:br>
            <a:r>
              <a:rPr lang="en-US" dirty="0"/>
              <a:t>PPT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these logos where you wish by copy &amp; pasting them onto other slides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489" y="1440623"/>
            <a:ext cx="1784347" cy="9625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490" y="168028"/>
            <a:ext cx="1784347" cy="9625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697" y="2645683"/>
            <a:ext cx="1870922" cy="80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8CBF7E-B522-49A5-AD59-916C3FC4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646340-2F99-4C84-9A6E-4E77FCBA9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33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16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Franklin Gothic Book</vt:lpstr>
      <vt:lpstr>Franklin Gothic Medium</vt:lpstr>
      <vt:lpstr>Office Theme</vt:lpstr>
      <vt:lpstr>Forage First PPT Template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Klatte</dc:creator>
  <cp:lastModifiedBy>Jacob Klatte</cp:lastModifiedBy>
  <cp:revision>6</cp:revision>
  <dcterms:created xsi:type="dcterms:W3CDTF">2019-04-05T03:04:08Z</dcterms:created>
  <dcterms:modified xsi:type="dcterms:W3CDTF">2020-05-27T19:29:59Z</dcterms:modified>
</cp:coreProperties>
</file>